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7" r:id="rId4"/>
    <p:sldId id="256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275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8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03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3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8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6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2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78ADD25-8866-4BBA-BD8B-ED2B6FEAF222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F1D6C-C376-4094-98DE-48529C9D3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8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282" y="1558636"/>
            <a:ext cx="6357264" cy="276398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Temperature Sensor</a:t>
            </a:r>
            <a:br>
              <a:rPr lang="en-US" dirty="0"/>
            </a:br>
            <a:r>
              <a:rPr lang="en-US" sz="4000" dirty="0">
                <a:solidFill>
                  <a:schemeClr val="accent1"/>
                </a:solidFill>
              </a:rPr>
              <a:t>CENG 317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Gaganpreet Singh Grewal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9D2E118-D306-4B3D-8926-95F96E9B08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333" r="3333"/>
          <a:stretch>
            <a:fillRect/>
          </a:stretch>
        </p:blipFill>
        <p:spPr>
          <a:xfrm>
            <a:off x="6949546" y="1143000"/>
            <a:ext cx="4182280" cy="553609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18382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97427"/>
            <a:ext cx="9277519" cy="1319646"/>
          </a:xfrm>
        </p:spPr>
        <p:txBody>
          <a:bodyPr>
            <a:normAutofit fontScale="90000"/>
          </a:bodyPr>
          <a:lstStyle/>
          <a:p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br>
              <a:rPr lang="en-US" sz="4400" b="1" dirty="0">
                <a:solidFill>
                  <a:schemeClr val="accent1"/>
                </a:solidFill>
              </a:rPr>
            </a:br>
            <a:r>
              <a:rPr lang="en-US" sz="4400" b="1" dirty="0">
                <a:solidFill>
                  <a:schemeClr val="accent1"/>
                </a:solidFill>
              </a:rPr>
              <a:t>							</a:t>
            </a:r>
            <a:r>
              <a:rPr lang="en-US" sz="5300" b="1" dirty="0">
                <a:solidFill>
                  <a:schemeClr val="accent1"/>
                </a:solidFill>
              </a:rPr>
              <a:t>Temperature Sensor</a:t>
            </a:r>
            <a:br>
              <a:rPr lang="en-US" sz="4400" b="1" dirty="0">
                <a:solidFill>
                  <a:schemeClr val="accent1"/>
                </a:solidFill>
              </a:rPr>
            </a:br>
            <a:r>
              <a:rPr lang="en-US" sz="4400" b="1" dirty="0">
                <a:solidFill>
                  <a:srgbClr val="FFC000"/>
                </a:solidFill>
              </a:rPr>
              <a:t>INTRODUCTION: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1517073"/>
            <a:ext cx="9984101" cy="351212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 Chose Temperature Sensor as my Project because it has large number of applications and high user base.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Temperature is one thing that affects us all. We all care about temperature. When we want to go outside somewhere we usually check what’s the temperature outside.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My temperature sensor will sense the temperature of the surroundings and help’s our user to plan his/her visit according to the temperature at that place.</a:t>
            </a:r>
          </a:p>
        </p:txBody>
      </p:sp>
    </p:spTree>
    <p:extLst>
      <p:ext uri="{BB962C8B-B14F-4D97-AF65-F5344CB8AC3E}">
        <p14:creationId xmlns:p14="http://schemas.microsoft.com/office/powerpoint/2010/main" val="472973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736" y="93518"/>
            <a:ext cx="9912928" cy="165215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							</a:t>
            </a:r>
            <a:r>
              <a:rPr lang="en-US" sz="4800" b="1" dirty="0">
                <a:solidFill>
                  <a:schemeClr val="accent1"/>
                </a:solidFill>
              </a:rPr>
              <a:t>Temperature Sensor</a:t>
            </a:r>
            <a:r>
              <a:rPr lang="en-US" b="1" dirty="0">
                <a:solidFill>
                  <a:schemeClr val="accent1"/>
                </a:solidFill>
              </a:rPr>
              <a:t>	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Budget: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36" y="1527464"/>
            <a:ext cx="9912928" cy="5237018"/>
          </a:xfrm>
          <a:prstGeom prst="rect">
            <a:avLst/>
          </a:prstGeom>
          <a:effectLst>
            <a:glow>
              <a:schemeClr val="accent1">
                <a:alpha val="32000"/>
              </a:schemeClr>
            </a:glo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1314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18" y="1444337"/>
            <a:ext cx="9881753" cy="529936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6519" y="103909"/>
            <a:ext cx="9881753" cy="1340428"/>
          </a:xfrm>
        </p:spPr>
        <p:txBody>
          <a:bodyPr/>
          <a:lstStyle/>
          <a:p>
            <a:r>
              <a:rPr lang="en-US" dirty="0"/>
              <a:t>							</a:t>
            </a:r>
            <a:r>
              <a:rPr lang="en-US" sz="4800" b="1" dirty="0">
                <a:solidFill>
                  <a:schemeClr val="accent1"/>
                </a:solidFill>
              </a:rPr>
              <a:t>Temperature Sensor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Schedule: </a:t>
            </a:r>
            <a:r>
              <a:rPr lang="en-US" dirty="0">
                <a:solidFill>
                  <a:srgbClr val="FFC000"/>
                </a:solidFill>
              </a:rPr>
              <a:t>	</a:t>
            </a:r>
            <a:r>
              <a:rPr lang="en-US" dirty="0"/>
              <a:t>								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8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72162" cy="1400530"/>
          </a:xfrm>
        </p:spPr>
        <p:txBody>
          <a:bodyPr/>
          <a:lstStyle/>
          <a:p>
            <a:r>
              <a:rPr lang="en-US" dirty="0"/>
              <a:t>						</a:t>
            </a:r>
            <a:r>
              <a:rPr lang="en-US" sz="4800" dirty="0"/>
              <a:t>   </a:t>
            </a:r>
            <a:r>
              <a:rPr lang="en-US" sz="4800" b="1" dirty="0">
                <a:solidFill>
                  <a:schemeClr val="accent1"/>
                </a:solidFill>
              </a:rPr>
              <a:t>Temperature Sensor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Build Video:</a:t>
            </a:r>
          </a:p>
        </p:txBody>
      </p:sp>
      <p:pic>
        <p:nvPicPr>
          <p:cNvPr id="5" name="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8075" y="2052638"/>
            <a:ext cx="7464425" cy="4195762"/>
          </a:xfr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3096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2576945"/>
            <a:ext cx="9943576" cy="215091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TECH 153 – In this course were introduced to the Broadcom development platform that is raspberry pi.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 CENG 252 – Learned about microcomputers.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CENG 216 – Learned how to build Gantt charts.</a:t>
            </a:r>
          </a:p>
          <a:p>
            <a:endParaRPr lang="en-US" sz="4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51560" y="205740"/>
            <a:ext cx="10046970" cy="1497330"/>
          </a:xfrm>
        </p:spPr>
        <p:txBody>
          <a:bodyPr/>
          <a:lstStyle/>
          <a:p>
            <a:r>
              <a:rPr lang="en-US" dirty="0"/>
              <a:t>					      </a:t>
            </a:r>
            <a:r>
              <a:rPr lang="en-US" sz="4800" b="1" dirty="0">
                <a:solidFill>
                  <a:schemeClr val="accent1"/>
                </a:solidFill>
              </a:rPr>
              <a:t>Temperature Sensor</a:t>
            </a:r>
            <a:br>
              <a:rPr lang="en-US" dirty="0"/>
            </a:br>
            <a:r>
              <a:rPr lang="en-US" sz="4000" b="1" dirty="0">
                <a:solidFill>
                  <a:srgbClr val="FFC000"/>
                </a:solidFill>
              </a:rPr>
              <a:t>Knowledge Used from Previous Courses:</a:t>
            </a:r>
          </a:p>
        </p:txBody>
      </p:sp>
    </p:spTree>
    <p:extLst>
      <p:ext uri="{BB962C8B-B14F-4D97-AF65-F5344CB8AC3E}">
        <p14:creationId xmlns:p14="http://schemas.microsoft.com/office/powerpoint/2010/main" val="4126286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6" y="72737"/>
            <a:ext cx="9963317" cy="77931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						    </a:t>
            </a:r>
            <a:r>
              <a:rPr lang="en-US" sz="4800" b="1" dirty="0">
                <a:solidFill>
                  <a:schemeClr val="accent1"/>
                </a:solidFill>
              </a:rPr>
              <a:t>Temperature Sensor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54955" y="2919845"/>
            <a:ext cx="9963318" cy="145472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8000" b="1">
                <a:solidFill>
                  <a:schemeClr val="accent1"/>
                </a:solidFill>
              </a:rPr>
              <a:t>******</a:t>
            </a:r>
            <a:r>
              <a:rPr lang="en-US" sz="8000" b="1">
                <a:solidFill>
                  <a:srgbClr val="FFC000"/>
                </a:solidFill>
              </a:rPr>
              <a:t>Thank you</a:t>
            </a:r>
            <a:r>
              <a:rPr lang="en-US" sz="8000" b="1">
                <a:solidFill>
                  <a:schemeClr val="accent1"/>
                </a:solidFill>
              </a:rPr>
              <a:t>******</a:t>
            </a:r>
            <a:r>
              <a:rPr lang="en-US" sz="8000" b="1">
                <a:solidFill>
                  <a:srgbClr val="FFC000"/>
                </a:solidFill>
              </a:rPr>
              <a:t> </a:t>
            </a:r>
            <a:endParaRPr lang="en-US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302</TotalTime>
  <Words>119</Words>
  <Application>Microsoft Office PowerPoint</Application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</vt:lpstr>
      <vt:lpstr>Temperature Sensor CENG 317 Gaganpreet Singh Grewal</vt:lpstr>
      <vt:lpstr>                Temperature Sensor INTRODUCTION:</vt:lpstr>
      <vt:lpstr>       Temperature Sensor  Budget:</vt:lpstr>
      <vt:lpstr>       Temperature Sensor Schedule:           </vt:lpstr>
      <vt:lpstr>         Temperature Sensor Build Video:</vt:lpstr>
      <vt:lpstr>           Temperature Sensor Knowledge Used from Previous Courses:</vt:lpstr>
      <vt:lpstr>          Temperature Sensor 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Gaganpreet Grewal</dc:creator>
  <cp:lastModifiedBy>Mr. Aziz</cp:lastModifiedBy>
  <cp:revision>21</cp:revision>
  <dcterms:created xsi:type="dcterms:W3CDTF">2018-01-14T04:46:16Z</dcterms:created>
  <dcterms:modified xsi:type="dcterms:W3CDTF">2018-01-15T15:46:15Z</dcterms:modified>
</cp:coreProperties>
</file>